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StarSymbol" svg:font-family="StarSymbol" style:font-charset="x-symbol"/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Arial1" svg:font-family="Arial"/>
    <style:font-face style:name="OpenSymbol1" svg:font-family="OpenSymbol"/>
    <style:font-face style:name="Segoe UI" svg:font-family="'Segoe UI'" style:font-adornments="Normale"/>
    <style:font-face style:name="Verdana1" svg:font-family="Verdana"/>
    <style:font-face style:name="Courier New" svg:font-family="'Courier New'" style:font-family-generic="modern"/>
    <style:font-face style:name="Courier New1" svg:font-family="'Courier New'" style:font-family-generic="modern" style:font-pitch="fixed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Mangal" svg:font-family="Mangal" style:font-family-generic="system" style:font-pitch="variable"/>
  </office:font-face-decls>
  <office:automatic-styles>
    <style:style style:name="Tabella1" style:family="table" style:master-page-name="Standard">
      <style:table-properties style:width="18.016cm" fo:margin-left="0cm" fo:margin-right="0.018cm" style:page-number="0" table:align="margins" style:writing-mode="lr-tb"/>
    </style:style>
    <style:style style:name="Tabella1.A" style:family="table-column">
      <style:table-column-properties style:column-width="18.016cm" style:rel-column-width="65535*"/>
    </style:style>
    <style:style style:name="Tabella1.1" style:family="table-row">
      <style:table-row-properties style:min-row-height="1.42cm" style:keep-together="true" fo:keep-together="auto"/>
    </style:style>
    <style:style style:name="Tabella1.A1" style:family="table-cell">
      <style:table-cell-properties style:vertical-align="middle" fo:padding-left="0.123cm" fo:padding-right="0.123cm" fo:padding-top="0cm" fo:padding-bottom="0cm" fo:border="0.018cm solid #000000" style:writing-mode="lr-tb"/>
    </style:style>
    <style:style style:name="Tabella2" style:family="table">
      <style:table-properties style:width="11.072cm" table:align="left" style:writing-mode="lr-tb"/>
    </style:style>
    <style:style style:name="Tabella2.A" style:family="table-column">
      <style:table-column-properties style:column-width="3cm"/>
    </style:style>
    <style:style style:name="Tabella2.B" style:family="table-column">
      <style:table-column-properties style:column-width="0.501cm"/>
    </style:style>
    <style:style style:name="Tabella2.C" style:family="table-column">
      <style:table-column-properties style:column-width="0.499cm"/>
    </style:style>
    <style:style style:name="Tabella2.Q" style:family="table-column">
      <style:table-column-properties style:column-width="0.57cm"/>
    </style:style>
    <style:style style:name="Tabella2.1" style:family="table-row">
      <style:table-row-properties style:min-row-height="0.529cm" style:keep-together="true" fo:keep-together="auto"/>
    </style:style>
    <style:style style:name="Tabella2.A1" style:family="table-cell">
      <style:table-cell-properties style:vertical-align="bottom" fo:padding="0cm" fo:border="none" style:writing-mode="lr-tb"/>
    </style:style>
    <style:style style:name="Tabella2.B1" style:family="table-cell">
      <style:table-cell-properties style:vertical-align="bottom" fo:padding="0cm" fo:border-left="0.018cm solid #000000" fo:border-right="none" fo:border-top="none" fo:border-bottom="0.018cm solid #000000" style:writing-mode="lr-tb"/>
    </style:style>
    <style:style style:name="Tabella2.Q1" style:family="table-cell">
      <style:table-cell-properties style:vertical-align="bottom" fo:padding="0cm" fo:border-left="0.018cm solid #000000" fo:border-right="0.018cm solid #000000" fo:border-top="none" fo:border-bottom="0.018cm solid #000000" style:writing-mode="lr-tb"/>
    </style:style>
    <style:style style:name="Tabella3" style:family="table">
      <style:table-properties style:width="18.069cm" fo:margin-left="-0.03cm" fo:margin-right="-0.005cm" table:align="margins" style:writing-mode="lr-tb"/>
    </style:style>
    <style:style style:name="Tabella3.A" style:family="table-column">
      <style:table-column-properties style:column-width="0.97cm" style:rel-column-width="3518*"/>
    </style:style>
    <style:style style:name="Tabella3.B" style:family="table-column">
      <style:table-column-properties style:column-width="17.099cm" style:rel-column-width="62017*"/>
    </style:style>
    <style:style style:name="Tabella3.1" style:family="table-row">
      <style:table-row-properties style:keep-together="true" fo:keep-together="auto"/>
    </style:style>
    <style:style style:name="Tabella3.A1" style:family="table-cell">
      <style:table-cell-properties style:vertical-align="top" fo:padding="0.097cm" fo:border="none" style:writing-mode="lr-tb"/>
    </style:style>
    <style:style style:name="Tabella7" style:family="table">
      <style:table-properties style:width="18cm" table:align="left" style:writing-mode="lr-tb"/>
    </style:style>
    <style:style style:name="Tabella7.A" style:family="table-column">
      <style:table-column-properties style:column-width="5.999cm"/>
    </style:style>
    <style:style style:name="Tabella7.B" style:family="table-column">
      <style:table-column-properties style:column-width="3.949cm"/>
    </style:style>
    <style:style style:name="Tabella7.C" style:family="table-column">
      <style:table-column-properties style:column-width="8.052cm"/>
    </style:style>
    <style:style style:name="Tabella7.1" style:family="table-row">
      <style:table-row-properties style:keep-together="true" fo:keep-together="auto"/>
    </style:style>
    <style:style style:name="Tabella7.A1" style:family="table-cell">
      <style:table-cell-properties style:vertical-align="top" fo:padding="0.097cm" fo:border="none" style:writing-mode="lr-tb"/>
    </style:style>
    <style:style style:name="P1" style:family="paragraph" style:parent-style-name="Heading">
      <style:paragraph-properties fo:margin-left="0cm" fo:margin-right="-0.291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808080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style style:name="P3" style:family="paragraph" style:parent-style-name="Endnote">
      <style:paragraph-properties fo:line-height="150%" fo:text-align="justify" style:justify-single-word="false"/>
    </style:style>
    <style:style style:name="P4" style:family="paragraph" style:parent-style-name="Endnote">
      <style:paragraph-properties fo:line-height="150%"/>
      <style:text-properties style:font-name="Tahoma" fo:font-size="10pt" fo:language="zxx" fo:country="none" style:font-size-asian="10pt" style:language-asian="zxx" style:country-asian="none" style:font-name-complex="Tahoma" style:font-size-complex="10pt"/>
    </style:style>
    <style:style style:name="P5" style:family="paragraph" style:parent-style-name="Endnote">
      <style:paragraph-properties fo:line-height="150%" fo:text-align="center" style:justify-single-word="false"/>
      <style:text-properties style:font-name="Tahoma" fo:font-size="12pt" fo:language="zxx" fo:country="none" fo:font-weight="bold" style:font-size-asian="12pt" style:language-asian="zxx" style:country-asian="none" style:font-weight-asian="bold" style:font-name-complex="Tahoma" style:font-size-complex="12pt" style:font-weight-complex="bold"/>
    </style:style>
    <style:style style:name="P6" style:family="paragraph" style:parent-style-name="Endnote">
      <style:paragraph-properties fo:text-align="justify" style:justify-single-word="false"/>
      <style:text-properties style:font-name="Tahoma" fo:font-size="6pt" fo:font-weight="normal" style:font-size-asian="6pt" style:font-weight-asian="normal" style:font-size-complex="6pt" style:font-weight-complex="normal"/>
    </style:style>
    <style:style style:name="P7" style:family="paragraph" style:parent-style-name="Table_20_Contents">
      <style:paragraph-properties fo:text-align="justify" style:justify-single-word="false" style:snap-to-layout-grid="false"/>
      <style:text-properties style:font-name="Tahoma"/>
    </style:style>
    <style:style style:name="P8" style:family="paragraph" style:parent-style-name="Table_20_Contents">
      <style:paragraph-properties fo:text-align="center" style:justify-single-word="false" style:snap-to-layout-grid="false"/>
      <style:text-properties style:font-name="Tahoma" fo:font-weight="bold" style:font-weight-asian="bold" style:font-weight-complex="bold"/>
    </style:style>
    <style:style style:name="P9" style:family="paragraph" style:parent-style-name="Table_20_Contents">
      <style:paragraph-properties fo:text-align="center" style:justify-single-word="false" style:snap-to-layout-grid="false"/>
      <style:text-properties style:font-name="Tahoma" fo:font-size="7pt" style:font-size-asian="7pt" style:font-size-complex="7pt"/>
    </style:style>
    <style:style style:name="P10" style:family="paragraph" style:parent-style-name="Table_20_Contents">
      <style:paragraph-properties style:snap-to-layout-grid="false"/>
      <style:text-properties style:font-name="Tahoma" fo:font-size="8pt" fo:font-weight="bold" fo:background-color="transparent" style:font-size-asian="8pt" style:font-weight-asian="bold" style:font-name-complex="Tahoma" style:font-size-complex="8pt" style:font-weight-complex="bold"/>
    </style:style>
    <style:style style:name="P11" style:family="paragraph" style:parent-style-name="Table_20_Contents">
      <style:paragraph-properties fo:text-align="justify" style:justify-single-word="false" style:snap-to-layout-grid="false"/>
      <style:text-properties style:font-name="Tahoma" fo:font-size="8pt" fo:font-weight="normal" fo:background-color="transparent" style:font-size-asian="8pt" style:font-weight-asian="normal" style:font-size-complex="8pt" style:font-weight-complex="normal"/>
    </style:style>
    <style:style style:name="P12" style:family="paragraph" style:parent-style-name="Table_20_Contents">
      <style:paragraph-properties fo:text-align="center" style:justify-single-word="false" fo:padding-left="0cm" fo:padding-right="0cm" fo:padding-top="0cm" fo:padding-bottom="0.071cm" fo:border-left="none" fo:border-right="none" fo:border-top="none" fo:border-bottom="0.035cm solid #000000" style:snap-to-layout-grid="false"/>
      <style:text-properties style:font-name="Tahoma"/>
    </style:style>
    <style:style style:name="P13" style:family="paragraph" style:parent-style-name="Standard">
      <style:paragraph-properties fo:line-height="150%" fo:text-align="justify" style:justify-single-word="false"/>
      <style:text-properties style:font-name="Tahoma" fo:font-size="10pt" style:font-size-asian="10pt" style:font-size-complex="10pt"/>
    </style:style>
    <style:style style:name="P14" style:family="paragraph" style:parent-style-name="Standard">
      <style:paragraph-properties fo:line-height="150%" fo:text-align="justify" style:justify-single-word="false"/>
      <style:text-properties style:font-name="Tahoma" fo:font-size="10pt" style:font-size-asian="10pt" style:font-name-complex="Tahoma" style:font-size-complex="10pt"/>
    </style:style>
    <style:style style:name="P15" style:family="paragraph" style:parent-style-name="Standard">
      <style:paragraph-properties fo:line-height="150%"/>
      <style:text-properties style:font-name="Tahoma" fo:font-size="10pt" fo:language="zxx" fo:country="none" style:font-size-asian="10pt" style:language-asian="zxx" style:country-asian="none" style:font-name-complex="Tahoma" style:font-size-complex="10pt"/>
    </style:style>
    <style:style style:name="P16" style:family="paragraph" style:parent-style-name="Standard">
      <style:paragraph-properties fo:text-align="justify" style:justify-single-word="false" style:snap-to-layout-grid="false"/>
      <style:text-properties style:font-name="Tahoma" fo:font-size="10pt" fo:language="zxx" fo:country="none" style:font-size-asian="10pt" style:language-asian="zxx" style:country-asian="none" style:font-name-complex="Tahoma" style:font-size-complex="10pt"/>
    </style:style>
    <style:style style:name="P17" style:family="paragraph" style:parent-style-name="Standard">
      <style:paragraph-properties fo:text-align="center" style:justify-single-word="false" style:snap-to-layout-grid="false"/>
      <style:text-properties style:font-name="Tahoma" fo:font-size="10pt" fo:language="zxx" fo:country="none" style:font-size-asian="10pt" style:language-asian="zxx" style:country-asian="none" style:font-name-complex="Tahoma" style:font-size-complex="10pt"/>
    </style:style>
    <style:style style:name="P18" style:family="paragraph" style:parent-style-name="Standard">
      <style:paragraph-properties fo:text-align="justify" style:justify-single-word="false" style:snap-to-layout-grid="false"/>
      <style:text-properties style:font-name="Tahoma" fo:font-size="12pt" fo:font-weight="bold" fo:background-color="transparent" style:font-size-asian="12pt" style:font-weight-asian="bold" style:font-name-complex="Tahoma" style:font-size-complex="12pt" style:font-weight-complex="bold"/>
    </style:style>
    <style:style style:name="P19" style:family="paragraph" style:parent-style-name="Standard">
      <style:paragraph-properties fo:line-height="150%" fo:text-align="justify" style:justify-single-word="false"/>
      <style:text-properties style:font-name="Tahoma" style:font-name-complex="Tahoma"/>
    </style:style>
    <style:style style:name="P20" style:family="paragraph" style:parent-style-name="Standard">
      <style:paragraph-properties fo:line-height="150%" fo:text-align="justify" style:justify-single-word="false"/>
      <style:text-properties style:font-name="Tahoma" fo:font-size="6pt" style:font-size-asian="6pt" style:font-size-complex="6pt"/>
    </style:style>
    <style:style style:name="P21" style:family="paragraph" style:parent-style-name="Standard">
      <style:paragraph-properties fo:text-align="center" style:justify-single-word="false"/>
    </style:style>
    <style:style style:name="P22" style:family="paragraph" style:parent-style-name="Endnote">
      <style:paragraph-properties fo:line-height="150%"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ahoma" fo:font-size="6pt" fo:language="zxx" fo:country="none" style:letter-kerning="true" style:font-name-asian="SimSun" style:font-size-asian="6pt" style:language-asian="zxx" style:country-asian="none" style:font-name-complex="Tahoma" style:font-size-complex="6pt" style:language-complex="ar" style:country-complex="SA" fo:hyphenate="false" fo:hyphenation-remain-char-count="2" fo:hyphenation-push-char-count="2"/>
    </style:style>
    <style:style style:name="P23" style:family="paragraph" style:parent-style-name="Table_20_Contents">
      <style:paragraph-properties fo:text-align="justify" style:justify-single-word="false" fo:orphans="0" fo:widows="0" fo:hyphenation-ladder-count="no-limit" style:text-autospace="none" style:punctuation-wrap="simple" style:snap-to-layout-grid="false" style:writing-mode="lr-tb"/>
      <style:text-properties fo:color="#000000" style:font-name="Tahoma" fo:font-size="8pt" fo:language="it" fo:country="IT" fo:font-weight="normal" style:letter-kerning="true" fo:background-color="transparent" style:font-name-asian="SimSun" style:font-size-asian="8pt" style:font-weight-asian="normal" style:font-name-complex="Tahoma" style:font-size-complex="8pt" style:language-complex="ar" style:country-complex="SA" style:font-weight-complex="normal" fo:hyphenate="false" fo:hyphenation-remain-char-count="2" fo:hyphenation-push-char-count="2"/>
    </style:style>
    <style:style style:name="P24" style:family="paragraph" style:parent-style-name="Standard">
      <style:paragraph-properties fo:margin-left="8.89cm" fo:margin-right="0cm" fo:text-indent="0cm" style:auto-text-indent="false" style:snap-to-layout-grid="false"/>
      <style:text-properties style:font-name="Tahoma" fo:font-size="10pt" fo:font-weight="bold" style:font-size-asian="10pt" style:font-weight-asian="bold" style:font-name-complex="Tahoma" style:font-size-complex="10pt" style:font-weight-complex="bold"/>
    </style:style>
    <style:style style:name="P25" style:family="paragraph" style:parent-style-name="Standard">
      <style:paragraph-properties fo:margin-left="8.89cm" fo:margin-right="0cm" fo:text-indent="0cm" style:auto-text-indent="false"/>
      <style:text-properties style:font-name="Tahoma" fo:font-size="10pt" style:font-size-asian="10pt" style:font-name-complex="Tahoma" style:font-size-complex="10pt"/>
    </style:style>
    <style:style style:name="P26" style:family="paragraph" style:parent-style-name="Standard">
      <style:paragraph-properties fo:margin-left="8.89cm" fo:margin-right="0cm" fo:text-indent="0cm" style:auto-text-indent="false"/>
      <style:text-properties style:font-name="Tahoma" fo:font-size="10pt" fo:font-weight="normal" style:font-size-asian="10pt" style:font-weight-asian="normal" style:font-name-complex="Tahoma" style:font-size-complex="10pt" style:font-weight-complex="normal"/>
    </style:style>
    <style:style style:name="P27" style:family="paragraph" style:parent-style-name="Standard">
      <style:paragraph-properties fo:margin-left="0cm" fo:margin-right="0.023cm" fo:line-height="150%" fo:text-align="justify" style:justify-single-word="false" fo:text-indent="0cm" style:auto-text-indent="false"/>
      <style:text-properties style:font-name="Tahoma" fo:font-size="6pt" style:font-size-asian="6pt" style:font-size-complex="6pt"/>
    </style:style>
    <style:style style:name="P28" style:family="paragraph" style:parent-style-name="Standard">
      <style:paragraph-properties fo:margin-left="9.56cm" fo:margin-right="0cm" fo:text-indent="0cm" style:auto-text-indent="false"/>
      <style:text-properties style:font-name="Tahoma" fo:font-size="10pt" style:font-size-asian="10pt" style:font-name-complex="Tahoma" style:font-size-complex="10pt"/>
    </style:style>
    <style:style style:name="P29" style:family="paragraph" style:parent-style-name="Standard">
      <style:paragraph-properties fo:margin-left="9.56cm" fo:margin-right="0cm" fo:line-height="150%" fo:text-align="justify" style:justify-single-word="false" fo:text-indent="0cm" style:auto-text-indent="false"/>
      <style:text-properties style:font-name="Tahoma" fo:font-size="10pt" style:font-size-asian="10pt" style:font-name-complex="Tahoma" style:font-size-complex="10pt"/>
    </style:style>
    <style:style style:name="P30" style:family="paragraph" style:parent-style-name="Standard">
      <style:paragraph-properties fo:margin-left="-0.007cm" fo:margin-right="0.023cm" fo:line-height="150%" fo:text-align="justify" style:justify-single-word="false" fo:text-indent="0cm" style:auto-text-indent="false"/>
      <style:text-properties style:font-name="Tahoma" fo:font-size="10pt" style:font-size-asian="10pt" style:font-size-complex="10pt"/>
    </style:style>
    <style:style style:name="P31" style:family="paragraph" style:parent-style-name="Standard">
      <style:paragraph-properties fo:line-height="150%"/>
      <style:text-properties style:font-name="Tahoma" fo:font-size="10pt" fo:language="zxx" fo:country="none" style:font-size-asian="10pt" style:language-asian="zxx" style:country-asian="none" style:font-name-complex="Tahoma" style:font-size-complex="10pt"/>
    </style:style>
    <style:style style:name="P32" style:family="paragraph" style:parent-style-name="Standard" style:list-style-name="L2">
      <style:paragraph-properties fo:line-height="150%" fo:text-align="justify" style:justify-single-word="false"/>
      <style:text-properties style:font-name="Tahoma" fo:font-size="10pt" style:font-size-asian="10pt" style:font-size-complex="10pt"/>
    </style:style>
    <style:style style:name="P33" style:family="paragraph" style:parent-style-name="Standard" style:list-style-name="L2">
      <style:paragraph-properties fo:line-height="150%" fo:text-align="justify" style:justify-single-word="false"/>
      <style:text-properties style:font-name="Tahoma"/>
    </style:style>
    <style:style style:name="P34" style:family="paragraph" style:parent-style-name="Endnote" style:list-style-name="L1">
      <style:paragraph-properties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ahoma" fo:font-size="6pt" fo:language="it" fo:country="IT" fo:font-weight="normal" style:letter-kerning="true" style:font-name-asian="SimSun" style:font-size-asian="6pt" style:font-weight-asian="normal" style:font-name-complex="Times New Roman" style:font-size-complex="6pt" style:language-complex="ar" style:country-complex="SA" style:font-weight-complex="normal" fo:hyphenate="false" fo:hyphenation-remain-char-count="2" fo:hyphenation-push-char-count="2"/>
    </style:style>
    <style:style style:name="P35" style:family="paragraph" style:parent-style-name="Endnote" style:list-style-name="L1">
      <style:paragraph-properties fo:text-align="start" style:justify-single-word="false" fo:orphans="0" fo:widows="0" fo:hyphenation-ladder-count="no-limit" style:text-autospace="none" style:punctuation-wrap="simple" style:writing-mode="lr-tb"/>
      <style:text-properties fo:hyphenate="false" fo:hyphenation-remain-char-count="2" fo:hyphenation-push-char-count="2"/>
    </style:style>
    <style:style style:name="P36" style:family="paragraph" style:parent-style-name="Table_20_Contents" style:list-style-name="L3">
      <style:paragraph-properties fo:text-align="justify" style:justify-single-word="false" style:snap-to-layout-grid="false"/>
      <style:text-properties style:font-name="Tahoma" fo:font-size="8pt" fo:background-color="transparent" style:font-size-asian="8pt" style:font-name-complex="Tahoma" style:font-size-complex="8pt"/>
    </style:style>
    <style:style style:name="P37" style:family="paragraph" style:parent-style-name="Table_20_Contents" style:list-style-name="L4">
      <style:text-properties style:font-name="Tahoma" fo:font-size="8pt" fo:font-weight="normal" style:font-size-asian="8pt" style:font-weight-asian="normal" style:font-size-complex="8pt" style:font-weight-complex="normal"/>
    </style:style>
    <style:style style:name="P38" style:family="paragraph" style:parent-style-name="Table_20_Contents" style:list-style-name="WW8Num22">
      <style:paragraph-properties fo:text-align="justify" style:justify-single-word="false" style:snap-to-layout-grid="false"/>
      <style:text-properties style:font-name="Tahoma" fo:font-size="8pt" fo:font-weight="normal" fo:background-color="transparent" style:font-size-asian="8pt" style:font-weight-asian="normal" style:font-size-complex="8pt" style:font-weight-complex="normal"/>
    </style:style>
    <style:style style:name="P39" style:family="paragraph" style:parent-style-name="Table_20_Contents" style:list-style-name="L4">
      <style:paragraph-properties fo:text-align="justify" style:justify-single-word="false" fo:orphans="0" fo:widows="0" fo:hyphenation-ladder-count="no-limit" style:text-autospace="none" style:punctuation-wrap="simple" style:snap-to-layout-grid="false" style:writing-mode="lr-tb"/>
      <style:text-properties fo:color="#000000" style:font-name="Tahoma" fo:font-size="8pt" fo:language="it" fo:country="IT" fo:font-weight="normal" style:letter-kerning="true" fo:background-color="transparent" style:font-name-asian="SimSun" style:font-size-asian="8pt" style:font-weight-asian="normal" style:font-name-complex="Tahoma" style:font-size-complex="8pt" style:language-complex="ar" style:country-complex="SA" style:font-weight-complex="normal" fo:hyphenate="false" fo:hyphenation-remain-char-count="2" fo:hyphenation-push-char-count="2"/>
    </style:style>
    <style:style style:name="T1" style:family="text">
      <style:text-properties fo:color="#000000" style:font-name="Tahoma" fo:font-size="6pt" fo:language="it" fo:country="IT" fo:font-weight="normal" style:letter-kerning="true" style:font-name-asian="SimSun" style:font-size-asian="6pt" style:font-weight-asian="normal" style:font-name-complex="Times New Roman" style:font-size-complex="6pt" style:language-complex="ar" style:country-complex="SA" style:font-weight-complex="normal"/>
    </style:style>
    <style:style style:name="T2" style:family="text">
      <style:text-properties fo:font-style="italic" style:font-style-asian="italic" style:font-name-complex="Tahoma" style:font-style-complex="italic"/>
    </style:style>
    <style:style style:name="T3" style:family="text">
      <style:text-properties fo:font-weight="bold" style:font-weight-asian="bold" style:font-weight-complex="bold"/>
    </style:style>
    <style:style style:name="T4" style:family="text">
      <style:text-properties fo:font-weight="normal" style:font-weight-asian="normal" style:font-weight-complex="normal"/>
    </style:style>
    <style:style style:name="T5" style:family="text">
      <style:text-properties fo:language="zxx" fo:country="none" style:language-asian="zxx" style:country-asian="none" style:font-name-complex="Tahoma"/>
    </style:style>
    <style:style style:name="T6" style:family="text">
      <style:text-properties style:font-name-complex="Tahoma"/>
    </style:style>
    <style:style style:name="T7" style:family="text">
      <style:text-properties style:use-window-font-color="true" fo:font-size="8pt" style:font-size-asian="8pt" style:font-size-complex="8pt"/>
    </style:style>
    <style:style style:name="T8" style:family="text">
      <style:text-properties style:font-name="Verdana1"/>
    </style:style>
    <style:style style:name="T9" style:family="text">
      <style:text-properties fo:font-size="6pt" style:font-size-asian="6pt" style:font-size-complex="6pt"/>
    </style:style>
    <text:list-style style:name="L1">
      <text:list-level-style-bullet text:level="1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bullet>
      <text:list-level-style-bullet text:level="2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bullet>
      <text:list-level-style-bullet text:level="3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bullet>
      <text:list-level-style-bullet text:level="4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bullet>
      <text:list-level-style-bullet text:level="5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bullet>
      <text:list-level-style-bullet text:level="6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bullet>
      <text:list-level-style-bullet text:level="7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bullet>
      <text:list-level-style-bullet text:level="8" text:style-name="Bullet_20_Symbols" style:num-suffix="." text:bullet-char="◦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bullet>
      <text:list-level-style-bullet text:level="9" text:style-name="Bullet_20_Symbols" style:num-suffix="." text:bullet-char="▪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bullet>
      <text:list-level-style-bullet text:level="10" text:style-name="Bullet_20_Symbols" style:num-suffix="." text:bullet-char="•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bullet>
    </text:list-style>
    <text:list-style style:name="L2">
      <text:list-level-style-bullet text:level="1" text:style-name="Bullet_20_Symbols" text:bullet-char="○">
        <style:list-level-properties text:list-level-position-and-space-mode="label-alignment">
          <style:list-level-label-alignment text:label-followed-by="listtab" text:list-tab-stop-position="0.82cm" fo:text-indent="-0.78cm" fo:margin-left="0.82cm"/>
        </style:list-level-properties>
        <style:text-properties style:font-name="Segoe UI"/>
      </text:list-level-style-bullet>
      <text:list-level-style-bullet text:level="2" text:style-name="Bullet_20_Symbols" text:bullet-char="○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  <style:text-properties style:font-name="Segoe UI"/>
      </text:list-level-style-bullet>
      <text:list-level-style-bullet text:level="3" text:style-name="Bullet_20_Symbols" text:bullet-char="○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  <style:text-properties style:font-name="Segoe UI"/>
      </text:list-level-style-bullet>
      <text:list-level-style-bullet text:level="4" text:style-name="Bullet_20_Symbols" text:bullet-char="○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  <style:text-properties style:font-name="Segoe UI"/>
      </text:list-level-style-bullet>
      <text:list-level-style-bullet text:level="5" text:style-name="Bullet_20_Symbols" text:bullet-char="○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  <style:text-properties style:font-name="Segoe UI"/>
      </text:list-level-style-bullet>
      <text:list-level-style-bullet text:level="6" text:style-name="Bullet_20_Symbols" text:bullet-char="○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  <style:text-properties style:font-name="Segoe UI"/>
      </text:list-level-style-bullet>
      <text:list-level-style-bullet text:level="7" text:style-name="Bullet_20_Symbols" text:bullet-char="○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  <style:text-properties style:font-name="Segoe UI"/>
      </text:list-level-style-bullet>
      <text:list-level-style-bullet text:level="8" text:style-name="Bullet_20_Symbols" text:bullet-char="○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  <style:text-properties style:font-name="Segoe UI"/>
      </text:list-level-style-bullet>
      <text:list-level-style-bullet text:level="9" text:style-name="Bullet_20_Symbols" text:bullet-char="○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  <style:text-properties style:font-name="Segoe UI"/>
      </text:list-level-style-bullet>
      <text:list-level-style-bullet text:level="10" text:style-name="Bullet_20_Symbols" text:bullet-char="○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  <style:text-properties style:font-name="Segoe UI"/>
      </text:list-level-style-bullet>
    </text:list-style>
    <text:list-style style:name="L3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0.621cm" fo:text-indent="-0.58cm" fo:margin-left="0.621cm"/>
        </style:list-level-properties>
      </text:list-level-style-number>
      <text:list-level-style-number text:level="2" text:style-name="Numbering_20_Symbols" style:num-prefix=" " style:num-suffix="." style:num-format="1" text:display-levels="2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Numbering_20_Symbols" style:num-prefix=" " style:num-suffix=")" style:num-format="a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bullet text:level="4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  <style:text-properties style:font-name="StarSymbol"/>
      </text:list-level-style-bullet>
      <text:list-level-style-bullet text:level="5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  <style:text-properties style:font-name="StarSymbol"/>
      </text:list-level-style-bullet>
      <text:list-level-style-bullet text:level="6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  <style:text-properties style:font-name="StarSymbol"/>
      </text:list-level-style-bullet>
      <text:list-level-style-bullet text:level="7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  <style:text-properties style:font-name="StarSymbol"/>
      </text:list-level-style-bullet>
      <text:list-level-style-bullet text:level="8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  <style:text-properties style:font-name="StarSymbol"/>
      </text:list-level-style-bullet>
      <text:list-level-style-bullet text:level="9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  <style:text-properties style:font-name="StarSymbol"/>
      </text:list-level-style-bullet>
      <text:list-level-style-bullet text:level="10" text:style-name="Bullet_20_Symbols" style:num-prefix=" " text:bullet-char="•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  <style:text-properties style:font-name="StarSymbol"/>
      </text:list-level-style-bullet>
    </text:list-style>
    <text:list-style style:name="L4">
      <text:list-level-style-number text:level="1" style:num-suffix=")" style:num-format="a">
        <style:list-level-properties text:list-level-position-and-space-mode="label-alignment">
          <style:list-level-label-alignment text:label-followed-by="listtab" text:list-tab-stop-position="0.469cm" fo:text-indent="-0.429cm" fo:margin-left="0.469cm"/>
        </style:list-level-properties>
      </text:list-level-style-number>
      <text:list-level-style-number text:level="2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</office:automatic-styles>
  <office:body>
    <office:text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able:table table:name="Tabella1" table:style-name="Tabella1">
        <table:table-column table:style-name="Tabella1.A"/>
        <table:table-row table:style-name="Tabella1.1">
          <table:table-cell table:style-name="Tabella1.A1" office:value-type="string">
            <text:p text:style-name="P18">
              <text:span text:style-name="T8">ESPOSTO PER SEGNALAZIONE PRESENZA DI COPERTURE/ IN MATERIALE/I CONTENENTE/I AMIANTO</text:span>
               SUL TERRITORIO DEL COMUNE DI ARESE.”
            </text:p>
          </table:table-cell>
        </table:table-row>
      </table:table>
      <text:p text:style-name="P21"/>
      <text:p text:style-name="P24">COMUNE DI ARESE</text:p>
      <text:p text:style-name="P26">
        <text:span text:style-name="T3">Sportello Unico Attività Produttive e Ambiente</text:span>
        <text:span text:style-name="T7">
          <text:note text:id="ftn1" text:note-class="footnote">
            <text:note-citation>1</text:note-citation>
            <text:note-body>
              <text:p text:style-name="P6">
                <text:span text:style-name="T3">Sportello Unico Attività Produttive e Ambiente</text:span>
                 c/o Palazzo Municipale – Settore Gestione Territorio, Ambiente e Attività Produttive- Piano rialzato - apertura Sportello:
              </text:p>
              <text:list xml:id="list28749759" text:style-name="L1">
                <text:list-item>
                  <text:p text:style-name="P34">lunedì dalle ore 8.30 alle ore 12.00 (solo sportello Ambiente, Attività Produttive e Commercio con accesso libero);</text:p>
                </text:list-item>
                <text:list-item>
                  <text:p text:style-name="P34">martedì dalle ore 8.30 alle ore 12.00 e dalle ore 16.00 alle ore 18.30 (solo per i Cittadini con accesso libero);</text:p>
                </text:list-item>
                <text:list-item>
                  <text:p text:style-name="P34">giovedì dalle ore 8.30 alle ore 12.00 (solo liberi professionisti con appuntamento);</text:p>
                </text:list-item>
                <text:list-item>
                  <text:p text:style-name="P34">CHIUSURA tutti gli altri giorni della settimana.</text:p>
                  <text:p text:style-name="P35">
                    <text:span text:style-name="T1">mail: </text:span>
                    <text:a xlink:type="simple" xlink:href="mailto:gestione.territorio@comune.arese.mi.it">gestione.territorio@comune.arese.mi.it</text:a>
                    <text:span text:style-name="T1">; </text:span>
                    <text:a xlink:type="simple" xlink:href="mailto:ambiente@comune.arese.mi.it">ambiente@comune.arese.mi.it</text:a>
                    <text:span text:style-name="T1">;</text:span>
                  </text:p>
                </text:list-item>
              </text:list>
            </text:note-body>
          </text:note>
        </text:span>
      </text:p>
      <text:p text:style-name="P25">
        <text:span text:style-name="T3">c/o</text:span>
        <text:span text:style-name="T4"> Ufficio Protocollo</text:span>
      </text:p>
      <text:p text:style-name="P28">Via Roma n. 2</text:p>
      <text:p text:style-name="P28">20020 - Arese (MI)</text:p>
      <text:p text:style-name="P29">
        <text:a xlink:type="simple" xlink:href="mailto:protocollo.cert@comune.arese.mi.it">
          <text:span text:style-name="Internet_20_link">protocollo@cert.comune.arese.mi.it</text:span>
        </text:a>
      </text:p>
      <text:p text:style-name="P14"/>
      <text:p text:style-name="P30">
        <text:span text:style-name="T5">…l... </text:span>
        <text:span text:style-name="T6">sottoscritt…_______________________________________________________________________________</text:span>
      </text:p>
      <text:p text:style-name="P15">nat… a ____________________________ Prov. ________________ Stato. ________________ il ___-___-_______</text:p>
      <text:p text:style-name="P4">residente a _________________________ Prov. ___________ via/piazza _____________________________ n. __</text:p>
      <table:table table:name="Tabella2" table:style-name="Tabella2">
        <table:table-column table:style-name="Tabella2.A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C"/>
        <table:table-column table:style-name="Tabella2.B"/>
        <table:table-column table:style-name="Tabella2.Q"/>
        <table:table-row table:style-name="Tabella2.1">
          <table:table-cell table:style-name="Tabella2.A1" office:value-type="string">
            <text:p text:style-name="P16">codice fiscale</text:p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B1" office:value-type="string">
            <text:p text:style-name="P17"/>
          </table:table-cell>
          <table:table-cell table:style-name="Tabella2.Q1" office:value-type="string">
            <text:p text:style-name="P17"/>
          </table:table-cell>
        </table:table-row>
      </table:table>
      <text:p text:style-name="P22"/>
      <text:p text:style-name="P15">tel. ____________________ cell. ____________________</text:p>
      <text:p text:style-name="P15">fax ___________________ e-mail _________________@____________ pec _________________@____________</text:p>
      <text:p text:style-name="P27"/>
      <text:p text:style-name="P5">SEGNALA</text:p>
      <text:p text:style-name="P20"/>
      <text:p text:style-name="P13">la presenza di copertura contenente fibre di cemento amianto in stato di degrado nello stabile:</text:p>
      <text:list xml:id="list28754510" text:style-name="L2">
        <text:list-item>
          <text:p text:style-name="P32">condominiale amministrato dalla Sig.ra/dal Sig. ____________________________</text:p>
        </text:list-item>
        <text:list-item>
          <text:p text:style-name="P33">villa unifamiliare</text:p>
        </text:list-item>
        <text:list-item>
          <text:p text:style-name="P33">industriale/artigianale</text:p>
        </text:list-item>
        <text:list-item>
          <text:p text:style-name="P33">
            altro 
            <text:span text:style-name="T9">(specificare tipologia)</text:span>
             ____________________________________
          </text:p>
        </text:list-item>
      </text:list>
      <text:p text:style-name="P13">
        sito ad Arese in V
        <text:span text:style-name="T5">ia/Piazza _____________________________ n. ____ int. ____ </text:span>
      </text:p>
      <text:p text:style-name="P13"/>
      <table:table table:name="Tabella3" table:style-name="Tabella3">
        <table:table-column table:style-name="Tabella3.A"/>
        <table:table-column table:style-name="Tabella3.B"/>
        <table:table-row table:style-name="Tabella3.1">
          <table:table-cell table:style-name="Tabella3.A1" table:number-columns-spanned="2" office:value-type="string">
            <text:p text:style-name="P10">INFORMATIVA SUL TRATTAMENTO DEI DATI PERSONALI</text:p>
          </table:table-cell>
          <table:covered-table-cell/>
        </table:table-row>
        <table:table-row table:style-name="Tabella3.1">
          <table:table-cell table:style-name="Tabella3.A1" office:value-type="string">
            <text:list xml:id="list28740571" text:style-name="L3">
              <text:list-item>
                <text:p text:style-name="P36"/>
              </text:list-item>
            </text:list>
          </table:table-cell>
          <table:table-cell table:style-name="Tabella3.A1" office:value-type="string">
            <text:p text:style-name="P23">I dati personali raccolti saranno trattati e diffusi anche con strumenti informatici:</text:p>
            <text:list xml:id="list28725172" text:style-name="L4">
              <text:list-item>
                <text:p text:style-name="P39">nell’ambito del procedimento per il quale gli stessi sono raccolti;</text:p>
              </text:list-item>
              <text:list-item>
                <text:p text:style-name="P37">in applicazione della disposizione sulla pubblicizzazione degli atti, ai sensi della Legge 241/90.</text:p>
              </text:list-item>
            </text:list>
          </table:table-cell>
        </table:table-row>
        <table:table-row table:style-name="Tabella3.1">
          <table:table-cell table:style-name="Tabella3.A1" office:value-type="string">
            <text:list xml:id="list28759148" text:continue-list="list28740571" text:style-name="L3">
              <text:list-item>
                <text:p text:style-name="P36"/>
              </text:list-item>
            </text:list>
          </table:table-cell>
          <table:table-cell table:style-name="Tabella3.A1" office:value-type="string">
            <text:p text:style-name="P23">I dati potranno essere inoltre comunicati, su richiesta, nell’ambito del diritto di informazione e accesso agli atti e nel rispetto delle disposizioni di legge ad esso inerenti.</text:p>
            <text:p text:style-name="P23">Il conferimento dei dati ha natura obbligatoria; in caso di rifiuto non sarà possibile procedere all’accettazione della pratica.</text:p>
          </table:table-cell>
        </table:table-row>
        <table:table-row table:style-name="Tabella3.1">
          <table:table-cell table:style-name="Tabella3.A1" office:value-type="string">
            <text:list xml:id="list28752549" text:continue-numbering="true" text:style-name="L3">
              <text:list-item>
                <text:p text:style-name="P36"/>
              </text:list-item>
            </text:list>
          </table:table-cell>
          <table:table-cell table:style-name="Tabella3.A1" office:value-type="string">
            <text:p text:style-name="P11">
              <text:span text:style-name="T6">Ai sensi dell'art. 13 del Decreto Legislativo 30 giugno 2003, n. 196 </text:span>
              <text:span text:style-name="T2">Codice in materia di protezione dei dati personali</text:span>
              <text:span text:style-name="T6">:</text:span>
            </text:p>
            <text:list xml:id="list28753536" text:style-name="WW8Num22">
              <text:list-item>
                <text:p text:style-name="P38">
                  <text:span text:style-name="T6">titolare dei dati</text:span>
                  <text:span text:style-name="T6"> è il Comune di Arese nella persona del Legale Rappresentante, il Sindaco – Via Roma n. 2 – 20020 Arese (MI);</text:span>
                </text:p>
              </text:list-item>
              <text:list-item>
                <text:p text:style-name="P38">
                  <text:span text:style-name="T6">responsabile del trattamento dei dati</text:span>
                  <text:span text:style-name="T6"> (inerenti il presente Esposto) è la Responsabile del Settore Gestione Territorio, Ambiente e Attività Produttive.</text:span>
                </text:p>
              </text:list-item>
            </text:list>
          </table:table-cell>
        </table:table-row>
      </table:table>
      <text:p text:style-name="P19"/>
      <table:table table:name="Tabella7" table:style-name="Tabella7">
        <table:table-column table:style-name="Tabella7.A"/>
        <table:table-column table:style-name="Tabella7.B"/>
        <table:table-column table:style-name="Tabella7.C"/>
        <table:table-row table:style-name="Tabella7.1">
          <table:table-cell table:style-name="Tabella7.A1" office:value-type="string">
            <text:p text:style-name="P7">Luogo e data</text:p>
          </table:table-cell>
          <table:table-cell table:style-name="Tabella7.A1" office:value-type="string">
            <text:p text:style-name="P7"/>
          </table:table-cell>
          <table:table-cell table:style-name="Tabella7.A1" office:value-type="string">
            <text:p text:style-name="P8">Firma del legale rappresentante</text:p>
          </table:table-cell>
        </table:table-row>
        <table:table-row table:style-name="Tabella7.1">
          <table:table-cell table:style-name="Tabella7.A1" office:value-type="string">
            <text:p text:style-name="P7">_____________________</text:p>
          </table:table-cell>
          <table:table-cell table:style-name="Tabella7.A1" office:value-type="string">
            <text:p text:style-name="P7"/>
          </table:table-cell>
          <table:table-cell table:style-name="Tabella7.A1" office:value-type="string">
            <text:p text:style-name="P12"/>
            <text:p text:style-name="P9">(allegare fotocopia del documento d'identità in corso di validità)</text:p>
          </table:table-cell>
        </table:table-row>
      </table:table>
      <text:p text:style-name="P3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domanda di Permesso di costruire (TU)</dc:title>
    <meta:initial-creator>Bosetti &amp; Gatti</meta:initial-creator>
    <meta:creation-date>2015-03-10T17:33:00</meta:creation-date>
    <dc:date>2017-01-16T16:29:44.21</dc:date>
    <meta:print-date>2017-01-16T16:27:00.88</meta:print-date>
    <meta:editing-cycles>114</meta:editing-cycles>
    <meta:editing-duration>PT587H21M57S</meta:editing-duration>
    <meta:generator>OpenOffice.org/3.2$Win32 OpenOffice.org_project/320m18$Build-9502</meta:generator>
    <dc:creator>Elisabetta Ubezio</dc:creator>
    <meta:printed-by>Elisabetta Ubezio</meta:printed-by>
    <meta:document-statistic meta:table-count="4" meta:image-count="0" meta:object-count="0" meta:page-count="1" meta:paragraph-count="40" meta:word-count="376" meta:character-count="2853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5253</config:config-item>
      <config:config-item config:name="ViewAreaLeft" config:type="int">0</config:config-item>
      <config:config-item config:name="ViewAreaWidth" config:type="int">27197</config:config-item>
      <config:config-item config:name="ViewAreaHeight" config:type="int">11695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4457</config:config-item>
          <config:config-item config:name="ViewTop" config:type="int">2716</config:config-item>
          <config:config-item config:name="VisibleLeft" config:type="int">0</config:config-item>
          <config:config-item config:name="VisibleTop" config:type="int">5253</config:config-item>
          <config:config-item config:name="VisibleRight" config:type="int">27196</config:config-item>
          <config:config-item config:name="VisibleBottom" config:type="int">16946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145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>pgP+/1NIQVJQLXVycAAAAAAAAAAAAAAAAAAAAAAAAAAAAAAAAAAAAAAAAAAAAAAAAAAAAAAAAAAAAAAAAAAAAAAAAAAAAAAAAAAAAAAAAAAAAAAAAAAAAAAAAAAAAAAAAAAAAAAAAAAAAAAAAAAAAAAAAAAAAAAAAAAAAAAAAAAAAAAAU0hBUlAgTVgtNDExMk4gUENMNgAAAAAAAAAAAAAAAAAWAAEA7AIAAAAAAAAEAAhSAAAEdAAAM1ROVwIACABTAEgAQQBSAFAALQB1AHIAcAAAAAAAAAAAAAAAAAAAAAAAAAAAAAAAAAAAAAAAAAAAAAAAAAAAAAAAAAAAAAAAAAQAAdwACAIP34AHAQAJAJoLNAhkAAEABwBYAgIAAgBYAgMAAQBBADQAAAAAAAAAAAAAAAAAAAAAAAAAAAAAAAAAAAAAAAAAAAAAAAAAAAAAAAAAAAAAAAAAAAAAAAAAAAAAAAAAAAAYAAAAAAAAAAAAAAAAAAAAAAAAAAQAAAACAAAAAQEAAAABAAAAAAAAAAAAAAAAAAAAAAAAAAAEfFNDRE0IAoIHJAAAAPgAAAAsAQAA6gEAAFNTMEUAAAAAUwBIAEEAUgBQAC0AdQByAHAAAAAAAAAAAAAAAAAAAAAAAAAAAAAAAAAAAAAAAAAAAAAAAAAAAAAAAAAAAAAAAAAEAAHUABABD9+ABwEACQCaCzQIZAABAAcAWAICAAIAWAIDAAEAQQA0AAAAAAAAAAAAAAAAAAAAAAAAAAAAAAAAAAAAAAAAAAAAAAAAAAAAAAAAAAAAAAAAAAAAAAAAAAAAAAAAAAAAGAAAAAAAAAAAAAAAAAAAAAAAAAAEAAAAAgAAAAEBAAAAAQAAAAAAAAAAAAA0ABxJDSMAAgAAAwABAQEBAQCYEgAAnhoAAGQAZAAqACoAKgAqAGQAAAABAAAAAAAAAAMAvgAKAACBACDckQAAAQEAAAAAAAACAAAAZABkAAkAAAAJAAkAAAABAAAAAAAFAQAABQECAQcAAgEHAAEBAAAAAAAAAAAAAAAAAAAAADQImgtkAGQAAgAAAEwIAACqDQAAYBMAAGYbAABgEwAAZhsAAAEAAAABAQEBAgAAAQMAAAAAAAAABy8ABQABAQIDBAAAAAACAgIBMgAyADIAMgAyADIAHgA8AAoA6AMkBAEAAwMAAAAAAAAAAAAAAQAAAB0AAAAAAAIAAAAAAAAAgAAFAQAAAAAAAAAAAAAAAA==</config:config-item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>SHARP-urp</config:config-item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!%),.:;?@ABCDEFGHIJKRSTUX[]bfhjlnprtvxz}¡£¤¥§¨©ª«¬­®¯°ÁÞßáãåìñŒŸŽƒ–‘‚“‡•…‹</config:config-item>
          <config:config-item config:name="EndLine" config:type="string">$([\egikmoqsuwy{¢’</config:config-item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StarSymbol" svg:font-family="StarSymbol" style:font-charset="x-symbol"/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Arial1" svg:font-family="Arial"/>
    <style:font-face style:name="OpenSymbol1" svg:font-family="OpenSymbol"/>
    <style:font-face style:name="Segoe UI" svg:font-family="'Segoe UI'" style:font-adornments="Normale"/>
    <style:font-face style:name="Verdana1" svg:font-family="Verdana"/>
    <style:font-face style:name="Courier New" svg:font-family="'Courier New'" style:font-family-generic="modern"/>
    <style:font-face style:name="Courier New1" svg:font-family="'Courier New'" style:font-family-generic="modern" style:font-pitch="fixed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Mangal" svg:font-family="Mangal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7cm" style:writing-mode="lr-tb"/>
      <style:text-properties style:use-window-font-color="true" style:font-name="Times New Roman" fo:font-size="12pt" fo:language="it" fo:country="IT" style:font-name-asian="Arial Unicode MS1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imes New Roman" fo:font-size="10pt" fo:language="it" fo:country="IT" style:letter-kerning="true" style:font-name-asian="SimSun" style:font-size-asian="10pt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ext_20_body" style:display-name="Text body" style:family="paragraph" style:parent-style-name="Standard" style:class="text">
      <style:paragraph-properties fo:margin-left="0cm" fo:margin-right="-0.751cm" fo:line-height="125%" fo:text-align="justify" style:justify-single-word="false" fo:text-indent="0cm" style:auto-text-indent="false"/>
      <style:text-properties style:font-name="Arial" style:font-name-complex="Arial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2" style:display-name="Heading 2" style:family="paragraph" style:parent-style-name="Standard" style:next-style-name="Standard" style:default-outline-level="2" style:class="text">
      <style:paragraph-properties fo:keep-with-next="always"/>
      <style:text-properties style:font-name="Tahoma" fo:font-size="16pt" fo:font-weight="bold" style:font-size-asian="16pt" style:font-weight-asian="bold" style:font-size-complex="16pt" style:font-weight-complex="bold"/>
    </style:style>
    <style:style style:name="Heading_20_3" style:display-name="Heading 3" style:family="paragraph" style:parent-style-name="Standard" style:next-style-name="Standard" style:default-outline-level="3" style:class="text">
      <style:paragraph-properties fo:text-align="center" style:justify-single-word="false" fo:keep-with-next="always"/>
      <style:text-properties style:font-name="Tahoma" fo:font-size="14pt" fo:font-weight="bold" style:font-size-asian="14pt" style:font-weight-asian="bold" style:font-size-complex="14pt" style:font-weight-complex="bold"/>
    </style:style>
    <style:style style:name="Heading_20_4" style:display-name="Heading 4" style:family="paragraph" style:parent-style-name="Standard" style:next-style-name="Standard" style:default-outline-level="4" style:class="text">
      <style:paragraph-properties fo:line-height="125%" fo:text-align="center" style:justify-single-word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5" style:display-name="Heading 5" style:family="paragraph" style:parent-style-name="Standard" style:next-style-name="Standard" style:default-outline-level="5" style:class="text">
      <style:paragraph-properties fo:margin-left="0.741cm" fo:margin-right="0cm" fo:line-height="125%" fo:text-align="center" style:justify-single-word="false" fo:text-indent="-0.741cm" style:auto-text-indent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6" style:display-name="Heading 6" style:family="paragraph" style:parent-style-name="Standard" style:next-style-name="Standard" style:default-outline-level="6" style:class="text">
      <style:paragraph-properties fo:text-align="justify" style:justify-single-word="false"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7" style:display-name="Heading 7" style:family="paragraph" style:parent-style-name="Standard" style:next-style-name="Standard" style:default-outline-level="7" style:class="text">
      <style:paragraph-properties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8" style:display-name="Heading 8" style:family="paragraph" style:parent-style-name="Standard" style:next-style-name="Standard" style:default-outline-level="8" style:class="text">
      <style:paragraph-properties fo:line-height="125%" fo:text-align="center" style:justify-single-word="false" fo:keep-with-next="always"/>
      <style:text-properties style:font-name="Arial" fo:font-weight="bold" style:font-weight-asian="bold" style:font-name-complex="Arial" style:font-weight-complex="bold"/>
    </style:style>
    <style:style style:name="Heading_20_9" style:display-name="Heading 9" style:family="paragraph" style:parent-style-name="Standard" style:next-style-name="Standard" style:default-outline-level="9" style:class="text">
      <style:paragraph-properties fo:line-height="125%" fo:text-align="center" style:justify-single-word="false" fo:background-color="#dfdfdf" fo:padding-left="0.141cm" fo:padding-right="0.141cm" fo:padding-top="0.035cm" fo:padding-bottom="0.035cm" fo:border="0.018cm solid #000000" fo:keep-with-next="always">
        <style:background-image/>
      </style:paragraph-properties>
      <style:text-properties style:font-name="Arial" fo:font-weight="bold" style:font-weight-asian="bold" style:font-name-complex="Arial" style:font-weight-complex="bold"/>
    </style:style>
    <style:style style:name="Header" style:family="paragraph" style:parent-style-name="Standard" style:next-style-name="Text_20_body" style:class="extra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1" style:font-size-complex="14pt"/>
    </style:style>
    <style:style style:name="Endnote" style:family="paragraph" style:parent-style-name="Standard" style:class="extra"/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Normale_20__28_Web_29_" style:display-name="Normale (Web)" style:family="paragraph" style:parent-style-name="Standard">
      <style:paragraph-properties fo:margin-top="0.176cm" fo:margin-bottom="0.176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Text_20_body_20_indent" style:display-name="Text body indent" style:family="paragraph" style:parent-style-name="Standard" style:class="text">
      <style:paragraph-properties fo:margin-left="1.87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2" style:display-name="Corpo del testo 2" style:family="paragraph" style:parent-style-name="Standard">
      <style:paragraph-properties fo:text-align="justify" style:justify-single-word="false"/>
      <style:text-properties style:font-name="Arial" style:font-name-complex="Arial"/>
    </style:style>
    <style:style style:name="Rientro_20_corpo_20_del_20_testo_20_2" style:display-name="Rientro corpo del testo 2" style:family="paragraph" style:parent-style-name="Standard">
      <style:paragraph-properties fo:margin-left="2.492cm" fo:margin-right="0cm" fo:text-align="justify" style:justify-single-word="false" fo:text-indent="-1.244cm" style:auto-text-indent="false"/>
      <style:text-properties style:font-name="Arial" style:font-name-complex="Arial"/>
    </style:style>
    <style:style style:name="Rientro_20_corpo_20_del_20_testo_20_3" style:display-name="Rientro corpo del testo 3" style:family="paragraph" style:parent-style-name="Standard">
      <style:paragraph-properties fo:margin-left="3.12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3" style:display-name="Corpo del testo 3" style:family="paragraph" style:parent-style-name="Standard">
      <style:paragraph-properties fo:margin-left="0cm" fo:margin-right="0.018cm" fo:text-indent="0cm" style:auto-text-indent="false"/>
      <style:text-properties style:font-name="Arial" style:font-name-complex="Arial"/>
    </style:style>
    <style:style style:name="Footnote" style:family="paragraph" style:parent-style-name="Standard" style:class="extra"/>
    <style:style style:name="Normale_20__28_Web_29_1" style:display-name="Normale (Web)1" style:family="paragraph" style:parent-style-name="Standard">
      <style:paragraph-properties fo:margin-top="0.176cm" fo:margin-bottom="0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sdendnote" style:family="paragraph" style:parent-style-name="Standard">
      <style:paragraph-properties fo:margin-left="0.501cm" fo:margin-right="0cm" fo:margin-top="0.176cm" fo:margin-bottom="0cm" fo:orphans="2" fo:widows="2" fo:text-indent="-0.501cm" style:auto-text-indent="false" style:text-autospace="ideograph-alpha" style:punctuation-wrap="hanging"/>
      <style:text-properties fo:color="#000000" style:font-name="Arial Unicode MS" style:letter-kerning="true" style:font-name-asian="Arial Unicode MS" style:font-name-complex="Arial Unicode MS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Table_20_Heading" style:display-name="Table Heading" style:family="paragraph" style:parent-style-name="Table_20_Contents" style:class="extra">
      <style:paragraph-properties fo:text-align="center" style:justify-single-word="false" text:number-lines="false" text:line-number="0"/>
      <style:text-properties fo:font-weight="bold" style:font-weight-asian="bold" style:font-weight-complex="bold"/>
    </style:style>
    <style:style style:name="WW8Num4z0" style:family="text">
      <style:text-properties style:font-name="Times New Roman" style:font-name-complex="Times New Roman"/>
    </style:style>
    <style:style style:name="Carattere_20_predefinito_20_paragrafo" style:display-name="Carattere predefinito paragrafo" style:family="text"/>
    <style:style style:name="Absatz-Standardschriftart" style:family="text"/>
    <style:style style:name="WW-Absatz-Standardschriftart" style:family="text"/>
    <style:style style:name="WW8Num1z0" style:family="text">
      <style:text-properties style:font-name="Wingdings"/>
    </style:style>
    <style:style style:name="WW8Num1z1" style:family="text">
      <style:text-properties style:font-name="Courier New"/>
    </style:style>
    <style:style style:name="WW8Num1z3" style:family="text">
      <style:text-properties style:font-name="Symbol"/>
    </style:style>
    <style:style style:name="WW8Num5z0" style:family="text">
      <style:text-properties style:font-name="Symbol"/>
    </style:style>
    <style:style style:name="WW8Num5z1" style:family="text">
      <style:text-properties style:font-name="Courier New"/>
    </style:style>
    <style:style style:name="WW8Num5z2" style:family="text">
      <style:text-properties style:font-name="Wingdings"/>
    </style:style>
    <style:style style:name="WW8Num9z0" style:family="text">
      <style:text-properties style:font-name="Times New Roman"/>
    </style:style>
    <style:style style:name="WW8Num11z0" style:family="text">
      <style:text-properties style:font-name="Verdana" fo:font-style="normal" fo:font-weight="bold" style:font-style-asian="normal" style:font-weight-asian="bold"/>
    </style:style>
    <style:style style:name="WW8Num11z1" style:family="text">
      <style:text-properties style:font-name="Courier New"/>
    </style:style>
    <style:style style:name="WW8Num11z2" style:family="text">
      <style:text-properties style:font-name="Wingdings"/>
    </style:style>
    <style:style style:name="WW8Num11z3" style:family="text">
      <style:text-properties style:font-name="Symbol"/>
    </style:style>
    <style:style style:name="WW8Num13z0" style:family="text">
      <style:text-properties style:font-name="Times New Roman"/>
    </style:style>
    <style:style style:name="WW8Num17z0" style:family="text">
      <style:text-properties style:font-name="Times New Roman" style:font-name-complex="Times New Roman"/>
    </style:style>
    <style:style style:name="WW8Num23z0" style:family="text">
      <style:text-properties style:font-name="Wingdings"/>
    </style:style>
    <style:style style:name="WW8Num23z1" style:family="text">
      <style:text-properties style:font-name="Courier New"/>
    </style:style>
    <style:style style:name="WW8Num23z3" style:family="text">
      <style:text-properties style:font-name="Symbol"/>
    </style:style>
    <style:style style:name="WW-Carattere_20_predefinito_20_paragrafo" style:display-name="WW-Carattere predefinito paragrafo" style:family="text"/>
    <style:style style:name="Endnote_20_Symbol" style:display-name="Endnote Symbol" style:family="text" style:parent-style-name="WW-Carattere_20_predefinito_20_paragrafo">
      <style:text-properties style:text-position="super 58%"/>
    </style:style>
    <style:style style:name="Footnote_20_Symbol" style:display-name="Footnote Symbol" style:family="text" style:parent-style-name="WW-Carattere_20_predefinito_20_paragrafo">
      <style:text-properties style:text-position="super 58%"/>
    </style:style>
    <style:style style:name="Internet_20_link" style:display-name="Internet link" style:family="text" style:parent-style-name="WW-Carattere_20_predefinito_20_paragrafo">
      <style:text-properties fo:color="#0000ff" style:text-underline-style="solid" style:text-underline-width="auto" style:text-underline-color="font-color"/>
    </style:style>
    <style:style style:name="Visited_20_Internet_20_Link" style:display-name="Visited Internet Link" style:family="text" style:parent-style-name="WW-Carattere_20_predefinito_20_paragrafo">
      <style:text-properties fo:color="#800080" style:text-underline-style="solid" style:text-underline-width="auto" style:text-underline-color="font-color"/>
    </style:style>
    <style:style style:name="Rimando_20_nota_20_a_20_piè_20_di_20_pagina" style:display-name="Rimando nota a piè di pagina" style:family="text">
      <style:text-properties style:text-position="super 58%"/>
    </style:style>
    <style:style style:name="Rimando_20_nota_20_di_20_chiusura" style:display-name="Rimando nota di chiusura" style:family="text">
      <style:text-properties style:text-position="super 58%"/>
    </style:style>
    <style:style style:name="Numbering_20_Symbols" style:display-name="Numbering Symbols" style:family="text"/>
    <style:style style:name="Bullet_20_Symbols" style:display-name="Bullet Symbols" style:family="text">
      <style:text-properties style:font-name="OpenSymbol" style:font-name-asian="OpenSymbol" style:font-name-complex="OpenSymbol"/>
    </style:style>
    <style:style style:name="Footnote_20_anchor" style:display-name="Footnote anchor" style:family="text">
      <style:text-properties style:text-position="super 58%"/>
    </style:style>
    <style:style style:name="Endnote_20_anchor" style:display-name="Endnote anchor" style:family="text">
      <style:text-properties style:text-position="super 58%"/>
    </style:style>
    <style:style style:name="RTF_5f_Num_20_11_20_1" style:display-name="RTF_Num 11 1" style:family="text">
      <style:text-properties style:font-name="Arial" style:font-name-asian="Times New Roman" style:font-name-complex="Arial"/>
    </style:style>
    <style:style style:name="RTF_5f_Num_20_11_20_2" style:display-name="RTF_Num 11 2" style:family="text">
      <style:text-properties style:font-name="Courier New1" style:font-name-asian="Courier New1" style:font-name-complex="Courier New1"/>
    </style:style>
    <style:style style:name="RTF_5f_Num_20_11_20_3" style:display-name="RTF_Num 11 3" style:family="text">
      <style:text-properties style:font-name="Wingdings" style:font-name-asian="Wingdings" style:font-name-complex="Wingdings"/>
    </style:style>
    <style:style style:name="RTF_5f_Num_20_11_20_4" style:display-name="RTF_Num 11 4" style:family="text">
      <style:text-properties style:font-name="Symbol" style:font-name-asian="Symbol" style:font-name-complex="Symbol"/>
    </style:style>
    <style:style style:name="RTF_5f_Num_20_11_20_5" style:display-name="RTF_Num 11 5" style:family="text">
      <style:text-properties style:font-name="Courier New1" style:font-name-asian="Courier New1" style:font-name-complex="Courier New1"/>
    </style:style>
    <style:style style:name="RTF_5f_Num_20_11_20_6" style:display-name="RTF_Num 11 6" style:family="text">
      <style:text-properties style:font-name="Wingdings" style:font-name-asian="Wingdings" style:font-name-complex="Wingdings"/>
    </style:style>
    <style:style style:name="RTF_5f_Num_20_11_20_7" style:display-name="RTF_Num 11 7" style:family="text">
      <style:text-properties style:font-name="Symbol" style:font-name-asian="Symbol" style:font-name-complex="Symbol"/>
    </style:style>
    <style:style style:name="RTF_5f_Num_20_11_20_8" style:display-name="RTF_Num 11 8" style:family="text">
      <style:text-properties style:font-name="Courier New1" style:font-name-asian="Courier New1" style:font-name-complex="Courier New1"/>
    </style:style>
    <style:style style:name="RTF_5f_Num_20_11_20_9" style:display-name="RTF_Num 11 9" style:family="text">
      <style:text-properties style:font-name="Wingdings" style:font-name-asian="Wingdings" style:font-name-complex="Wingdings"/>
    </style:style>
    <style:style style:name="Strong_20_Emphasis" style:display-name="Strong Emphasis" style:family="text">
      <style:text-properties fo:font-weight="bold" style:font-weight-asian="bold" style:font-weight-complex="bold"/>
    </style:style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0.621cm" fo:text-indent="-0.58cm" fo:margin-left="0.621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style:num-suffix=")" style:num-format="a" style:num-letter-sync="true">
        <style:list-level-properties text:list-level-position-and-space-mode="label-alignment">
          <style:list-level-label-alignment text:label-followed-by="listtab" text:list-tab-stop-position="0.42cm" fo:text-indent="-0.379cm" fo:margin-left="0.42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4">
      <text:list-level-style-bullet text:level="1" text:style-name="WW8Num4z0" style:num-suffix="." text:bullet-char="">
        <style:list-level-properties text:list-level-position-and-space-mode="label-alignment">
          <style:list-level-label-alignment text:label-followed-by="listtab" text:list-tab-stop-position="0.42cm" fo:text-indent="-0.28cm" fo:margin-left="0.42cm"/>
        </style:list-level-properties>
        <style:text-properties style:font-name="Wingdings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RTF_5f_Num_20_11" style:display-name="RTF_Num 11">
      <text:list-level-style-bullet text:level="1" text:style-name="RTF_5f_Num_20_11_20_1" style:num-suffix="." text:bullet-char="-">
        <style:list-level-properties text:space-before="0.635cm" text:min-label-width="0.635cm"/>
        <style:text-properties style:font-name="Arial"/>
      </text:list-level-style-bullet>
      <text:list-level-style-bullet text:level="2" text:style-name="RTF_5f_Num_20_11_20_2" style:num-suffix="." text:bullet-char="o">
        <style:list-level-properties text:space-before="1.905cm" text:min-label-width="0.635cm"/>
        <style:text-properties style:font-name="Courier New1"/>
      </text:list-level-style-bullet>
      <text:list-level-style-bullet text:level="3" text:style-name="RTF_5f_Num_20_11_20_3" style:num-suffix="." text:bullet-char="">
        <style:list-level-properties text:space-before="3.175cm" text:min-label-width="0.635cm"/>
        <style:text-properties style:font-name="Wingdings"/>
      </text:list-level-style-bullet>
      <text:list-level-style-bullet text:level="4" text:style-name="RTF_5f_Num_20_11_20_4" style:num-suffix="." text:bullet-char="">
        <style:list-level-properties text:space-before="4.445cm" text:min-label-width="0.635cm"/>
        <style:text-properties style:font-name="Symbol"/>
      </text:list-level-style-bullet>
      <text:list-level-style-bullet text:level="5" text:style-name="RTF_5f_Num_20_11_20_5" style:num-suffix="." text:bullet-char="o">
        <style:list-level-properties text:space-before="5.715cm" text:min-label-width="0.635cm"/>
        <style:text-properties style:font-name="Courier New1"/>
      </text:list-level-style-bullet>
      <text:list-level-style-bullet text:level="6" text:style-name="RTF_5f_Num_20_11_20_6" style:num-suffix="." text:bullet-char="">
        <style:list-level-properties text:space-before="6.985cm" text:min-label-width="0.635cm"/>
        <style:text-properties style:font-name="Wingdings"/>
      </text:list-level-style-bullet>
      <text:list-level-style-bullet text:level="7" text:style-name="RTF_5f_Num_20_11_20_7" style:num-suffix="." text:bullet-char="">
        <style:list-level-properties text:space-before="8.255cm" text:min-label-width="0.635cm"/>
        <style:text-properties style:font-name="Symbol"/>
      </text:list-level-style-bullet>
      <text:list-level-style-bullet text:level="8" text:style-name="RTF_5f_Num_20_11_20_8" style:num-suffix="." text:bullet-char="o">
        <style:list-level-properties text:space-before="9.525cm" text:min-label-width="0.635cm"/>
        <style:text-properties style:font-name="Courier New1"/>
      </text:list-level-style-bullet>
      <text:list-level-style-bullet text:level="9" text:style-name="RTF_5f_Num_20_11_20_9" style:num-suffix="." text:bullet-char="">
        <style:list-level-properties text:space-before="10.795cm" text:min-label-width="0.635cm"/>
        <style:text-properties style:font-name="Wingdings"/>
      </text:list-level-style-bullet>
      <text:list-level-style-number text:level="10" style:num-suffix="." style:num-format="1">
        <style:list-level-properties text:space-before="6.35cm" text:min-label-width="0.635cm"/>
      </text:list-level-style-number>
    </text:list-style>
    <text:list-style style:name="WW8Num9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0.469cm" fo:text-indent="-0.429cm" fo:margin-left="0.469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2">
      <text:list-level-style-number text:level="1" style:num-suffix=")" style:num-format="a" style:num-letter-sync="true">
        <style:list-level-properties text:list-level-position-and-space-mode="label-alignment">
          <style:list-level-label-alignment text:label-followed-by="listtab" text:list-tab-stop-position="0.469cm" fo:text-indent="-0.429cm" fo:margin-left="0.469cm"/>
        </style:list-level-properties>
      </text:list-level-style-number>
      <text:list-level-style-number text:level="2" style:num-suffix=")" style:num-format="a" style:num-letter-sync="true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)" style:num-format="a" style:num-letter-sync="true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)" style:num-format="a" style:num-letter-sync="true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)" style:num-format="a" style:num-letter-sync="true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)" style:num-format="a" style:num-letter-sync="true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)" style:num-format="a" style:num-letter-sync="true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)" style:num-format="a" style:num-letter-sync="true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)" style:num-format="a" style:num-letter-sync="true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text:citation-style-name="Footnote_20_Symbol" text:citation-body-style-name="Footnote_20_anchor" style:num-format="1" text:start-value="0" text:footnotes-position="page" text:start-numbering-at="document"/>
    <text:notes-configuration text:note-class="endnote" text:citation-style-name="Endnote_20_Symbol" text:citation-body-style-name="Endnote_20_anchor" text:master-page-name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style style:name="MP1" style:family="paragraph" style:parent-style-name="Heading">
      <style:paragraph-properties fo:margin-left="0cm" fo:margin-right="-0.291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808080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M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page-layout style:name="Mpm1">
      <style:page-layout-properties fo:page-width="21.001cm" fo:page-height="29.7cm" style:num-format="1" style:print-orientation="portrait" fo:margin-top="0.829cm" fo:margin-bottom="0.854cm" fo:margin-left="0.831cm" fo:margin-right="0.831cm" fo:border="0.018cm solid #000000" fo:padding-top="0.423cm" fo:padding-bottom="0.529cm" fo:padding-left="0.388cm" fo:padding-right="0.882cm" style:writing-mode="lr-tb" style:layout-grid-color="#c0c0c0" style:layout-grid-lines="44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.131cm" fo:margin-left="0cm" fo:margin-right="0cm" fo:margin-bottom="0.032cm" style:dynamic-spacing="true"/>
      </style:header-style>
      <style:footer-style>
        <style:header-footer-properties fo:min-height="0.998cm" fo:margin-left="0cm" fo:margin-right="0cm" fo:margin-top="0.9cm" style:dynamic-spacing="true"/>
      </style:footer-style>
    </style:page-layout>
    <style:page-layout style:name="Mpm2">
      <style:page-layout-properties fo:page-width="21.001cm" fo:page-height="29.7cm" style:num-format="1" style:print-orientation="portrait" fo:margin-top="0.96cm" fo:margin-bottom="1.852cm" fo:margin-left="1.325cm" fo:margin-right="0.337cm" fo:border="0.018cm solid #000000" fo:padding-top="0.423cm" fo:padding-bottom="0.529cm" fo:padding-left="0.388cm" fo:padding-right="0.882cm" style:writing-mode="lr-tb" style:layout-grid-color="#c0c0c0" style:layout-grid-lines="42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cm" fo:margin-left="0cm" fo:margin-right="0cm" fo:margin-bottom="0cm"/>
      </style:header-style>
      <style:footer-style>
        <style:header-footer-properties fo:min-height="0cm" fo:margin-left="0cm" fo:margin-right="0cm" fo:margin-top="0cm"/>
      </style:footer-style>
    </style:page-layout>
    <style:page-layout style:name="Mpm3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adjustment="left" style:rel-width="25%" style:color="#000000"/>
      </style:page-layout-properties>
      <style:header-style/>
      <style:footer-style/>
    </style:page-layout>
    <style:page-layout style:name="Mpm4">
      <style:page-layout-properties fo:page-width="21.001cm" fo:page-height="29.7cm" style:num-format="1" style:print-orientation="portrait" fo:margin-top="1cm" fo:margin-bottom="1cm" fo:margin-left="2cm" fo:margin-right="1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>
      <style:header>
        <text:p text:style-name="MP1"/>
      </style:header>
      <style:footer>
        <text:p text:style-name="MP2">
          Pagina 
          <text:page-number text:select-page="current">1</text:page-number>
           di 
          <text:page-count style:num-format="1">1</text:page-count>
        </text:p>
      </style:footer>
    </style:master-page>
    <style:master-page style:name="First_20_Page" style:display-name="First Page" style:page-layout-name="Mpm2" style:next-style-name="Standard">
      <style:header>
        <text:p text:style-name="Header"/>
      </style:header>
      <style:footer>
        <text:p text:style-name="Footer"/>
      </style:footer>
    </style:master-page>
    <style:master-page style:name="Endnote" style:page-layout-name="Mpm3"/>
    <style:master-page style:name="HTML" style:page-layout-name="Mpm4"/>
  </office:master-styles>
</office:document-styles>
</file>